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3" r:id="rId6"/>
    <p:sldId id="282" r:id="rId7"/>
    <p:sldId id="272" r:id="rId8"/>
    <p:sldId id="263" r:id="rId9"/>
    <p:sldId id="268" r:id="rId10"/>
    <p:sldId id="274" r:id="rId11"/>
    <p:sldId id="258" r:id="rId12"/>
    <p:sldId id="269" r:id="rId13"/>
    <p:sldId id="259" r:id="rId14"/>
    <p:sldId id="273" r:id="rId15"/>
    <p:sldId id="260" r:id="rId16"/>
    <p:sldId id="271" r:id="rId17"/>
    <p:sldId id="261" r:id="rId18"/>
    <p:sldId id="270" r:id="rId19"/>
    <p:sldId id="262" r:id="rId20"/>
    <p:sldId id="275" r:id="rId21"/>
    <p:sldId id="264" r:id="rId22"/>
    <p:sldId id="265" r:id="rId23"/>
    <p:sldId id="266" r:id="rId24"/>
    <p:sldId id="276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6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8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4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70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426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71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86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3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4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5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2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0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4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8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E4DF-7807-4610-9E0B-ABF05F5CFAB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FD0836-E192-4A15-97D7-39034A2D2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4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Энергосбережение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Выполнила  учитель начальных классов </a:t>
            </a:r>
            <a:r>
              <a:rPr lang="ru-RU" dirty="0"/>
              <a:t>У</a:t>
            </a:r>
            <a:r>
              <a:rPr lang="ru-RU" dirty="0" smtClean="0"/>
              <a:t>сачёва А.А.</a:t>
            </a:r>
            <a:endParaRPr lang="ru-RU" dirty="0"/>
          </a:p>
        </p:txBody>
      </p:sp>
      <p:pic>
        <p:nvPicPr>
          <p:cNvPr id="1026" name="Picture 2" descr="C:\Users\Admin\Desktop\1377866534_1_min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186" y="0"/>
            <a:ext cx="3337814" cy="403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Вдаль, к деревням, городам</a:t>
            </a:r>
            <a:br>
              <a:rPr lang="ru-RU" sz="3200" dirty="0"/>
            </a:br>
            <a:r>
              <a:rPr lang="ru-RU" sz="3200" dirty="0"/>
              <a:t>Он идет по проводам,</a:t>
            </a:r>
            <a:br>
              <a:rPr lang="ru-RU" sz="3200" dirty="0"/>
            </a:br>
            <a:r>
              <a:rPr lang="ru-RU" sz="3200" dirty="0"/>
              <a:t>Светлое величество!</a:t>
            </a:r>
            <a:br>
              <a:rPr lang="ru-RU" sz="3200" dirty="0"/>
            </a:br>
            <a:r>
              <a:rPr lang="ru-RU" sz="3200" dirty="0"/>
              <a:t>Это …</a:t>
            </a:r>
          </a:p>
        </p:txBody>
      </p:sp>
    </p:spTree>
    <p:extLst>
      <p:ext uri="{BB962C8B-B14F-4D97-AF65-F5344CB8AC3E}">
        <p14:creationId xmlns:p14="http://schemas.microsoft.com/office/powerpoint/2010/main" val="13750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Электричество</a:t>
            </a:r>
            <a:endParaRPr lang="ru-RU" dirty="0"/>
          </a:p>
        </p:txBody>
      </p:sp>
      <p:pic>
        <p:nvPicPr>
          <p:cNvPr id="3074" name="Picture 2" descr="C:\Users\asus\Desktop\энергосбер\электрич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28667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Полюбуйся, посмотри! Полюс Северный внутри, там сверкает снег и лед, там сама зима живет. Навсегда нам эту зиму привезли из магазина.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Холодильник</a:t>
            </a:r>
            <a:endParaRPr lang="ru-RU" dirty="0"/>
          </a:p>
        </p:txBody>
      </p:sp>
      <p:pic>
        <p:nvPicPr>
          <p:cNvPr id="4098" name="Picture 2" descr="C:\Users\asus\Desktop\энергосбер\холо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00200"/>
            <a:ext cx="6215106" cy="513525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Закипает изнутри и пускает пузыри.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Чайник</a:t>
            </a:r>
            <a:endParaRPr lang="ru-RU" dirty="0"/>
          </a:p>
        </p:txBody>
      </p:sp>
      <p:pic>
        <p:nvPicPr>
          <p:cNvPr id="5122" name="Picture 2" descr="C:\Users\asus\Desktop\энергосбер\ча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72698" y="2160588"/>
            <a:ext cx="5022217" cy="3881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То взад, то вперед, ходит, бродит пароход. Остановишь – горе! Продырявишь море! </a:t>
            </a:r>
          </a:p>
        </p:txBody>
      </p:sp>
    </p:spTree>
    <p:extLst>
      <p:ext uri="{BB962C8B-B14F-4D97-AF65-F5344CB8AC3E}">
        <p14:creationId xmlns:p14="http://schemas.microsoft.com/office/powerpoint/2010/main" val="14936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Утюг</a:t>
            </a:r>
            <a:endParaRPr lang="ru-RU" dirty="0"/>
          </a:p>
        </p:txBody>
      </p:sp>
      <p:pic>
        <p:nvPicPr>
          <p:cNvPr id="6146" name="Picture 2" descr="C:\Users\asus\Desktop\энергосбер\утюг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787156" cy="4720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 ковра чистюля-робот тянет пыль и грязь в свой хобот. </a:t>
            </a:r>
          </a:p>
        </p:txBody>
      </p:sp>
    </p:spTree>
    <p:extLst>
      <p:ext uri="{BB962C8B-B14F-4D97-AF65-F5344CB8AC3E}">
        <p14:creationId xmlns:p14="http://schemas.microsoft.com/office/powerpoint/2010/main" val="13427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Пылесос</a:t>
            </a:r>
            <a:endParaRPr lang="ru-RU" dirty="0"/>
          </a:p>
        </p:txBody>
      </p:sp>
      <p:pic>
        <p:nvPicPr>
          <p:cNvPr id="7170" name="Picture 2" descr="C:\Users\asus\Desktop\энергосбер\twisted-vacuum-cleaner-74820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11760" y="1628800"/>
            <a:ext cx="4248472" cy="4790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88840"/>
            <a:ext cx="6347714" cy="1570962"/>
          </a:xfrm>
        </p:spPr>
        <p:txBody>
          <a:bodyPr>
            <a:noAutofit/>
          </a:bodyPr>
          <a:lstStyle/>
          <a:p>
            <a:r>
              <a:rPr lang="ru-RU" sz="3200" dirty="0"/>
              <a:t>Электричество приносит нам большую пользу. Оно вырабатывает энергию. Как вы себе представляете, что такое энергия? 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439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6347714" cy="3880773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Зачеркни повторяющиеся буквы и получи совет от </a:t>
            </a:r>
            <a:r>
              <a:rPr lang="ru-RU" sz="3200" dirty="0" err="1" smtClean="0"/>
              <a:t>Энергоши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1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1764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 </a:t>
            </a:r>
            <a:r>
              <a:rPr lang="ru-RU" b="1" dirty="0"/>
              <a:t>М Б М А У Д О А Ь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У Ю Э Х Ю Ю К У Х О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 З Г Н Р Г О З М Г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Н Т В Т Ы Е Т Е 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8921" y="2967335"/>
            <a:ext cx="610615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Будь экономным!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О </a:t>
            </a:r>
            <a:r>
              <a:rPr lang="ru-RU" b="1" dirty="0"/>
              <a:t>М Б М А У Д О А Ь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Б В И Л Е Л В Р И 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Г Е З Ж Я З Г Я Л 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О Ы С С О М Н О 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3428999"/>
            <a:ext cx="57820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Будь бережливым!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b="1" dirty="0"/>
              <a:t>. </a:t>
            </a:r>
            <a:r>
              <a:rPr lang="ru-RU" sz="2400" b="1" dirty="0"/>
              <a:t>Бережливость – </a:t>
            </a:r>
            <a:r>
              <a:rPr lang="ru-RU" sz="2400" dirty="0"/>
              <a:t>дороже богатства</a:t>
            </a:r>
            <a:r>
              <a:rPr lang="ru-RU" sz="2400" b="1" dirty="0"/>
              <a:t>.</a:t>
            </a:r>
            <a:endParaRPr lang="ru-RU" sz="2400" dirty="0"/>
          </a:p>
          <a:p>
            <a:r>
              <a:rPr lang="ru-RU" sz="2400" b="1" dirty="0"/>
              <a:t>2. Чужого не сберег, </a:t>
            </a:r>
            <a:r>
              <a:rPr lang="ru-RU" sz="2400" dirty="0"/>
              <a:t>своего не увидишь</a:t>
            </a:r>
            <a:r>
              <a:rPr lang="ru-RU" sz="2400" b="1" dirty="0"/>
              <a:t>.</a:t>
            </a:r>
            <a:endParaRPr lang="ru-RU" sz="2400" dirty="0"/>
          </a:p>
          <a:p>
            <a:r>
              <a:rPr lang="ru-RU" sz="2400" b="1" dirty="0"/>
              <a:t>3. Запас человека </a:t>
            </a:r>
            <a:r>
              <a:rPr lang="ru-RU" sz="2400" dirty="0"/>
              <a:t>не портит</a:t>
            </a:r>
            <a:r>
              <a:rPr lang="ru-RU" sz="2400" b="1" dirty="0"/>
              <a:t>.</a:t>
            </a:r>
            <a:endParaRPr lang="ru-RU" sz="2400" dirty="0"/>
          </a:p>
          <a:p>
            <a:r>
              <a:rPr lang="ru-RU" sz="2400" b="1" dirty="0"/>
              <a:t>4. Через край не лей, </a:t>
            </a:r>
            <a:r>
              <a:rPr lang="ru-RU" sz="2400" dirty="0"/>
              <a:t>добра пожалей!</a:t>
            </a:r>
          </a:p>
          <a:p>
            <a:r>
              <a:rPr lang="ru-RU" sz="2400" b="1" dirty="0"/>
              <a:t>5. Бережливость – </a:t>
            </a:r>
            <a:r>
              <a:rPr lang="ru-RU" sz="2400" dirty="0"/>
              <a:t>те же деньги.</a:t>
            </a:r>
          </a:p>
          <a:p>
            <a:r>
              <a:rPr lang="ru-RU" sz="2400" b="1" dirty="0"/>
              <a:t>6. Чужое сбережёшь – </a:t>
            </a:r>
            <a:r>
              <a:rPr lang="ru-RU" sz="2400" dirty="0"/>
              <a:t>сам будешь хозяином.</a:t>
            </a:r>
          </a:p>
          <a:p>
            <a:r>
              <a:rPr lang="ru-RU" sz="2400" b="1" dirty="0"/>
              <a:t>7. Что сегодня сбережёшь – </a:t>
            </a:r>
            <a:r>
              <a:rPr lang="ru-RU" sz="2400" dirty="0"/>
              <a:t>завтра пригодится.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как можно больше слов из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634810" cy="3880773"/>
          </a:xfrm>
        </p:spPr>
        <p:txBody>
          <a:bodyPr>
            <a:normAutofit/>
          </a:bodyPr>
          <a:lstStyle/>
          <a:p>
            <a:endParaRPr lang="ru-RU" sz="5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ЭНЕРГОСБЕРЕЖЕНИЕ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557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67334"/>
            <a:ext cx="8072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Давайте представим, что городская квартира осталась без энергии, которую она получает в виде газа, электричества и горячей воды. Что мы будем делать? </a:t>
            </a:r>
          </a:p>
        </p:txBody>
      </p:sp>
    </p:spTree>
    <p:extLst>
      <p:ext uri="{BB962C8B-B14F-4D97-AF65-F5344CB8AC3E}">
        <p14:creationId xmlns:p14="http://schemas.microsoft.com/office/powerpoint/2010/main" val="170869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Сегодня мы с вами попробуем найти самые простые решения, которые помогут сберечь энергию. Что же такое энергосбережение? Как вы это понимаете?</a:t>
            </a:r>
          </a:p>
        </p:txBody>
      </p:sp>
    </p:spTree>
    <p:extLst>
      <p:ext uri="{BB962C8B-B14F-4D97-AF65-F5344CB8AC3E}">
        <p14:creationId xmlns:p14="http://schemas.microsoft.com/office/powerpoint/2010/main" val="115451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6347714" cy="4968552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/>
              <a:t>Энергосбережение - это не только сэкономленные деньги семейного бюджета, это и забота о тех, кому предстоит жить после нас на планете Земля, это забота о НАШИХ ДЕТЯХ. </a:t>
            </a:r>
          </a:p>
          <a:p>
            <a:r>
              <a:rPr lang="ru-RU" sz="4000" dirty="0"/>
              <a:t>И одно из таких решений - это научиться использовать энергию, находящуюся в нашем распоряжении, настолько эффективно и безопасно по отношению к окружающей среде, насколько это 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39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6347714" cy="1570962"/>
          </a:xfrm>
        </p:spPr>
        <p:txBody>
          <a:bodyPr>
            <a:normAutofit/>
          </a:bodyPr>
          <a:lstStyle/>
          <a:p>
            <a:r>
              <a:rPr lang="ru-RU" sz="3200" dirty="0"/>
              <a:t>Итак, </a:t>
            </a:r>
            <a:r>
              <a:rPr lang="ru-RU" sz="3200" dirty="0" smtClean="0"/>
              <a:t>мы начинаем путешествие по дому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637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5826719" cy="1096899"/>
          </a:xfrm>
        </p:spPr>
        <p:txBody>
          <a:bodyPr>
            <a:noAutofit/>
          </a:bodyPr>
          <a:lstStyle/>
          <a:p>
            <a:r>
              <a:rPr lang="ru-RU" sz="3200" dirty="0"/>
              <a:t>Дом – стеклянный пузырек, а живет в нем – огонек! Днем он спит, а как проснется, ярким пламенем зажжется</a:t>
            </a:r>
          </a:p>
        </p:txBody>
      </p:sp>
    </p:spTree>
    <p:extLst>
      <p:ext uri="{BB962C8B-B14F-4D97-AF65-F5344CB8AC3E}">
        <p14:creationId xmlns:p14="http://schemas.microsoft.com/office/powerpoint/2010/main" val="10459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Электролампочка</a:t>
            </a:r>
            <a:endParaRPr lang="ru-RU" dirty="0"/>
          </a:p>
        </p:txBody>
      </p:sp>
      <p:pic>
        <p:nvPicPr>
          <p:cNvPr id="4" name="Picture 2" descr="C:\Users\asus\Desktop\энергосбер\век-живи-век-учись-719x10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21134" y="2160588"/>
            <a:ext cx="2725344" cy="3881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Энергосберегающая лампочка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063" y="2160588"/>
            <a:ext cx="2337487" cy="3881437"/>
          </a:xfrm>
        </p:spPr>
      </p:pic>
    </p:spTree>
    <p:extLst>
      <p:ext uri="{BB962C8B-B14F-4D97-AF65-F5344CB8AC3E}">
        <p14:creationId xmlns:p14="http://schemas.microsoft.com/office/powerpoint/2010/main" val="10622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285</Words>
  <Application>Microsoft Office PowerPoint</Application>
  <PresentationFormat>Экран (4:3)</PresentationFormat>
  <Paragraphs>41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Грань</vt:lpstr>
      <vt:lpstr>Энергосбережение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Электролампочка</vt:lpstr>
      <vt:lpstr>Энергосберегающая лампочка</vt:lpstr>
      <vt:lpstr>Презентация PowerPoint</vt:lpstr>
      <vt:lpstr>Электричество</vt:lpstr>
      <vt:lpstr>Презентация PowerPoint</vt:lpstr>
      <vt:lpstr>Холодильник</vt:lpstr>
      <vt:lpstr>Презентация PowerPoint</vt:lpstr>
      <vt:lpstr>Чайник</vt:lpstr>
      <vt:lpstr>Презентация PowerPoint</vt:lpstr>
      <vt:lpstr>Утюг</vt:lpstr>
      <vt:lpstr>Презентация PowerPoint</vt:lpstr>
      <vt:lpstr>Пылесос</vt:lpstr>
      <vt:lpstr>Презентация PowerPoint</vt:lpstr>
      <vt:lpstr>О М Б М А У Д О А Ь У Ю Э Х Ю Ю К У Х О Р З Г Н Р Г О З М Г В Н Т В Т Ы Е Т Е М </vt:lpstr>
      <vt:lpstr> О М Б М А У Д О А Ь Б В И Л Е Л В Р И В Г Е З Ж Я З Г Я Л И В О Ы С С О М Н О Н </vt:lpstr>
      <vt:lpstr>Презентация PowerPoint</vt:lpstr>
      <vt:lpstr>Составь как можно больше слов из слова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 Усачёв</dc:creator>
  <cp:lastModifiedBy>Admin</cp:lastModifiedBy>
  <cp:revision>8</cp:revision>
  <dcterms:created xsi:type="dcterms:W3CDTF">2018-02-16T17:05:11Z</dcterms:created>
  <dcterms:modified xsi:type="dcterms:W3CDTF">2018-02-21T05:04:25Z</dcterms:modified>
</cp:coreProperties>
</file>