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8" r:id="rId5"/>
    <p:sldId id="267" r:id="rId6"/>
    <p:sldId id="259" r:id="rId7"/>
    <p:sldId id="258" r:id="rId8"/>
    <p:sldId id="264" r:id="rId9"/>
    <p:sldId id="263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7C5668C-624A-4A2A-BBB3-BBD1CD9AF726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C9ACD8A-2616-4311-916A-73B4BBE75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3BA7-0CEA-493C-B418-1D98C5178552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541A-43DD-4596-9351-B5A9CABD3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8A28E-1FB2-4A4C-AAF1-298DC354C6C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CD7CE5-2554-4E3C-B45F-9C00CA78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9647-660F-4C20-9DB6-55416B6431FB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9370-4D24-459C-AFE8-B9FEE616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F58513-0426-4872-809C-CBB62EF7D72B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C63C0-BD20-4D46-98CF-9577073A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543D-7728-48FD-AD5A-58A27C33F1C5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57C0-0951-4E51-8C6E-2DE746A93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049D-0266-4BEB-A681-D2FB10F973BF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25BF-13A2-4F92-94E7-CAEFD8318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2C9B-2254-4A0F-BD03-9E950482A816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5C13-9B8B-4346-8A77-9F8FA15D0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D30B-52E5-48B5-ADD9-AC4A9AED6275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0E6-F7BB-4824-A18E-63C1C5C9C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624B-E037-43E2-8DC5-A21C5D55D65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C148-0002-4B07-9AA2-D73F400D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C87E8-98FC-4DF4-898E-8AA8D29E2742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9966B-1954-4EA9-9258-932662EC7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D531E3-C971-46A1-BF30-F2F1E9528ADC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6E0E33-9CD7-4785-8C0B-0C67AF10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196752"/>
            <a:ext cx="5105400" cy="2868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Конкурс «Учитель года Кубани»</a:t>
            </a:r>
            <a:br>
              <a:rPr lang="ru-RU" dirty="0" smtClean="0"/>
            </a:br>
            <a:r>
              <a:rPr lang="ru-RU" dirty="0" smtClean="0"/>
              <a:t>номинация – основной конкурс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149080"/>
            <a:ext cx="5114925" cy="1101725"/>
          </a:xfrm>
        </p:spPr>
        <p:txBody>
          <a:bodyPr/>
          <a:lstStyle/>
          <a:p>
            <a:pPr eaLnBrk="1" hangingPunct="1"/>
            <a:r>
              <a:rPr lang="ru-RU" dirty="0" smtClean="0"/>
              <a:t>Учитель физической культуры</a:t>
            </a:r>
          </a:p>
          <a:p>
            <a:pPr algn="ctr" eaLnBrk="1" hangingPunct="1"/>
            <a:r>
              <a:rPr lang="ru-RU" dirty="0" err="1" smtClean="0"/>
              <a:t>Бжассо</a:t>
            </a:r>
            <a:r>
              <a:rPr lang="ru-RU" dirty="0" smtClean="0"/>
              <a:t> Оксана Сергеевна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/>
            <a:r>
              <a:rPr lang="ru-RU" dirty="0" smtClean="0"/>
              <a:t>г. Горячий Ключ, 2018 г.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и Проведение мастер-классов для школьников</a:t>
            </a:r>
            <a:endParaRPr lang="ru-RU" dirty="0"/>
          </a:p>
        </p:txBody>
      </p:sp>
      <p:pic>
        <p:nvPicPr>
          <p:cNvPr id="4" name="Содержимое 3" descr="IMG-20171116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11362"/>
            <a:ext cx="6462184" cy="48466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Всегда идти вперед!</a:t>
            </a:r>
            <a:endParaRPr lang="ru-RU" dirty="0"/>
          </a:p>
        </p:txBody>
      </p:sp>
      <p:pic>
        <p:nvPicPr>
          <p:cNvPr id="4" name="Содержимое 3" descr="IMG-20171103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Дети наши лучшие учителя!</a:t>
            </a:r>
            <a:endParaRPr lang="ru-RU" dirty="0"/>
          </a:p>
        </p:txBody>
      </p:sp>
      <p:pic>
        <p:nvPicPr>
          <p:cNvPr id="4" name="Содержимое 3" descr="IMG-20171022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0555"/>
            <a:ext cx="7239000" cy="40649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Благодарю за внимание!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Выбрать путь по которому </a:t>
            </a:r>
            <a:r>
              <a:rPr lang="ru-RU" dirty="0" err="1" smtClean="0"/>
              <a:t>итди</a:t>
            </a:r>
            <a:endParaRPr lang="ru-RU" dirty="0"/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3521075" cy="4784725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Я, </a:t>
            </a:r>
            <a:r>
              <a:rPr lang="ru-RU" sz="2200" dirty="0" err="1" smtClean="0"/>
              <a:t>Бжассо</a:t>
            </a:r>
            <a:r>
              <a:rPr lang="ru-RU" sz="2200" dirty="0" smtClean="0"/>
              <a:t> Оксана Сергеевна (до замужества Мищенко);</a:t>
            </a:r>
          </a:p>
          <a:p>
            <a:pPr eaLnBrk="1" hangingPunct="1"/>
            <a:r>
              <a:rPr lang="ru-RU" sz="2200" dirty="0" smtClean="0"/>
              <a:t>Мне 35 лет. Я мама двоих прекрасных деток.</a:t>
            </a:r>
          </a:p>
          <a:p>
            <a:pPr eaLnBrk="1" hangingPunct="1"/>
            <a:r>
              <a:rPr lang="ru-RU" sz="2200" dirty="0" smtClean="0"/>
              <a:t>Я долгое время занималась </a:t>
            </a:r>
            <a:r>
              <a:rPr lang="ru-RU" sz="2200" dirty="0" err="1" smtClean="0"/>
              <a:t>Полиатлоном</a:t>
            </a:r>
            <a:r>
              <a:rPr lang="ru-RU" sz="2200" dirty="0" smtClean="0"/>
              <a:t>.</a:t>
            </a:r>
          </a:p>
          <a:p>
            <a:pPr eaLnBrk="1" hangingPunct="1"/>
            <a:r>
              <a:rPr lang="ru-RU" sz="2200" dirty="0" smtClean="0"/>
              <a:t>В 2004 году окончила КГУФКСТ, по специальности бакалавр по ФК.</a:t>
            </a:r>
          </a:p>
          <a:p>
            <a:pPr eaLnBrk="1" hangingPunct="1"/>
            <a:r>
              <a:rPr lang="ru-RU" sz="2200" dirty="0" smtClean="0"/>
              <a:t>В МБОУ ООШ № 7 работаю первый год.</a:t>
            </a:r>
            <a:endParaRPr lang="ru-RU" sz="2200" dirty="0" smtClean="0"/>
          </a:p>
        </p:txBody>
      </p:sp>
      <p:pic>
        <p:nvPicPr>
          <p:cNvPr id="6" name="Содержимое 5" descr="MJH_84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556792"/>
            <a:ext cx="3521075" cy="34757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6" name="Содержимое 5" descr="MJH_85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712" y="1600200"/>
            <a:ext cx="3006050" cy="4525963"/>
          </a:xfrm>
        </p:spPr>
      </p:pic>
      <p:pic>
        <p:nvPicPr>
          <p:cNvPr id="7" name="Содержимое 6" descr="MJH_86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693869"/>
            <a:ext cx="3521075" cy="23386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Любовь к профессии!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очень люблю работать с детьми!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Дети соревнуются во всем!</a:t>
            </a:r>
            <a:endParaRPr lang="ru-RU" dirty="0"/>
          </a:p>
        </p:txBody>
      </p:sp>
      <p:pic>
        <p:nvPicPr>
          <p:cNvPr id="11" name="Содержимое 10" descr="MJH_87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1255" y="1711325"/>
            <a:ext cx="2732964" cy="4114800"/>
          </a:xfrm>
        </p:spPr>
      </p:pic>
      <p:pic>
        <p:nvPicPr>
          <p:cNvPr id="12" name="Содержимое 11" descr="MJH_87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355" y="1711325"/>
            <a:ext cx="2732964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учусь вместе с детьми!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Хребет </a:t>
            </a:r>
            <a:r>
              <a:rPr lang="ru-RU" dirty="0" err="1" smtClean="0"/>
              <a:t>Котх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Заречье, памятник А.П. Кириченко</a:t>
            </a:r>
            <a:endParaRPr lang="ru-RU" dirty="0"/>
          </a:p>
        </p:txBody>
      </p:sp>
      <p:pic>
        <p:nvPicPr>
          <p:cNvPr id="9" name="Содержимое 8" descr="20171015_1528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8422"/>
            <a:ext cx="3521075" cy="1980605"/>
          </a:xfrm>
        </p:spPr>
      </p:pic>
      <p:pic>
        <p:nvPicPr>
          <p:cNvPr id="10" name="Содержимое 9" descr="20180108_1302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Найти подход к каждому ребенку – это мое учительское кредо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Панорамная площадка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Скала «Зеркальная»</a:t>
            </a:r>
            <a:endParaRPr lang="ru-RU" dirty="0"/>
          </a:p>
        </p:txBody>
      </p:sp>
      <p:pic>
        <p:nvPicPr>
          <p:cNvPr id="9" name="Содержимое 8" descr="IMG-20171015-WA00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2991"/>
            <a:ext cx="3521075" cy="2491468"/>
          </a:xfrm>
        </p:spPr>
      </p:pic>
      <p:pic>
        <p:nvPicPr>
          <p:cNvPr id="10" name="Содержимое 9" descr="IMG-20171015-WA0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Учиться, учиться и еще раз учиться!</a:t>
            </a:r>
            <a:br>
              <a:rPr lang="ru-RU" dirty="0" smtClean="0"/>
            </a:br>
            <a:r>
              <a:rPr lang="ru-RU" dirty="0" smtClean="0"/>
              <a:t>Обучающий семинар г. Гулькевичи</a:t>
            </a:r>
            <a:endParaRPr lang="ru-RU" dirty="0"/>
          </a:p>
        </p:txBody>
      </p:sp>
      <p:pic>
        <p:nvPicPr>
          <p:cNvPr id="4" name="Содержимое 3" descr="IMG-20171215-WA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Первоклассники нашей школы завоевали 2 место на соревнованиях «Веселые страты» муниципальный этап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-20180116-WA00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3521075" cy="2640806"/>
          </a:xfrm>
        </p:spPr>
      </p:pic>
      <p:pic>
        <p:nvPicPr>
          <p:cNvPr id="11" name="Содержимое 10" descr="IMG-20180117-WA0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0861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Дети мне всегда дарят радость</a:t>
            </a:r>
            <a:endParaRPr lang="ru-RU" dirty="0"/>
          </a:p>
        </p:txBody>
      </p:sp>
      <p:pic>
        <p:nvPicPr>
          <p:cNvPr id="4" name="Содержимое 3" descr="IMG-20171018-WA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166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Конкурс «Учитель года Кубани» номинация – основной конкурс</vt:lpstr>
      <vt:lpstr>Выбрать путь по которому итди</vt:lpstr>
      <vt:lpstr>Внеурочная деятельность</vt:lpstr>
      <vt:lpstr>Любовь к профессии!</vt:lpstr>
      <vt:lpstr>Я учусь вместе с детьми!</vt:lpstr>
      <vt:lpstr>Найти подход к каждому ребенку – это мое учительское кредо</vt:lpstr>
      <vt:lpstr>Учиться, учиться и еще раз учиться! Обучающий семинар г. Гулькевичи</vt:lpstr>
      <vt:lpstr>Первоклассники нашей школы завоевали 2 место на соревнованиях «Веселые страты» муниципальный этап</vt:lpstr>
      <vt:lpstr>Дети мне всегда дарят радость</vt:lpstr>
      <vt:lpstr>Организация и Проведение мастер-классов для школьников</vt:lpstr>
      <vt:lpstr>Всегда идти вперед!</vt:lpstr>
      <vt:lpstr>Дети наши лучшие учителя!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15</cp:revision>
  <dcterms:created xsi:type="dcterms:W3CDTF">2017-02-02T11:03:13Z</dcterms:created>
  <dcterms:modified xsi:type="dcterms:W3CDTF">2018-01-23T02:56:06Z</dcterms:modified>
</cp:coreProperties>
</file>